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4"/>
  </p:notesMasterIdLst>
  <p:sldIdLst>
    <p:sldId id="277" r:id="rId2"/>
    <p:sldId id="278" r:id="rId3"/>
    <p:sldId id="279" r:id="rId4"/>
    <p:sldId id="283" r:id="rId5"/>
    <p:sldId id="262" r:id="rId6"/>
    <p:sldId id="280" r:id="rId7"/>
    <p:sldId id="281" r:id="rId8"/>
    <p:sldId id="274" r:id="rId9"/>
    <p:sldId id="269" r:id="rId10"/>
    <p:sldId id="271" r:id="rId11"/>
    <p:sldId id="273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EL" initials="D" lastIdx="2" clrIdx="0">
    <p:extLst>
      <p:ext uri="{19B8F6BF-5375-455C-9EA6-DF929625EA0E}">
        <p15:presenceInfo xmlns:p15="http://schemas.microsoft.com/office/powerpoint/2012/main" userId="DO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6" autoAdjust="0"/>
    <p:restoredTop sz="86386" autoAdjust="0"/>
  </p:normalViewPr>
  <p:slideViewPr>
    <p:cSldViewPr>
      <p:cViewPr varScale="1">
        <p:scale>
          <a:sx n="60" d="100"/>
          <a:sy n="60" d="100"/>
        </p:scale>
        <p:origin x="150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3-10-25T11:02:51.027" idx="2">
    <p:pos x="6549" y="396"/>
    <p:text/>
    <p:extLst mod="1">
      <p:ext uri="{C676402C-5697-4E1C-873F-D02D1690AC5C}">
        <p15:threadingInfo xmlns:p15="http://schemas.microsoft.com/office/powerpoint/2012/main" timeZoneBias="-3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62DEE-FCFA-4961-AFFC-A18F2F7CE2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8A5B5-D0C2-4A07-9A78-BE5E1F46D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927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8A5B5-D0C2-4A07-9A78-BE5E1F46DC7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752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47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9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33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0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15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3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57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23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94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06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7396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06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2024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08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01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19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C588B-43DC-4028-9771-20C86034522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2D23B49-4BEE-4F77-902D-7C21C2CDD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7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6894" y="35859"/>
            <a:ext cx="7086600" cy="16764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1500" i="1" dirty="0" smtClean="0">
                <a:solidFill>
                  <a:srgbClr val="00B0F0"/>
                </a:solidFill>
              </a:rPr>
              <a:t>শুভেচ্ছা</a:t>
            </a:r>
            <a:endParaRPr lang="en-US" sz="11500" i="1" dirty="0">
              <a:solidFill>
                <a:srgbClr val="00B0F0"/>
              </a:solidFill>
            </a:endParaRPr>
          </a:p>
        </p:txBody>
      </p:sp>
      <p:cxnSp>
        <p:nvCxnSpPr>
          <p:cNvPr id="5" name="Elbow Connector 4"/>
          <p:cNvCxnSpPr/>
          <p:nvPr/>
        </p:nvCxnSpPr>
        <p:spPr>
          <a:xfrm>
            <a:off x="9144000" y="3581400"/>
            <a:ext cx="914400" cy="9144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81200" y="2667000"/>
            <a:ext cx="4648200" cy="39624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6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749" y="-32084"/>
            <a:ext cx="9152021" cy="134416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191000"/>
            <a:ext cx="4700306" cy="24622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আব্দুর রশীদ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  <a:r>
              <a:rPr lang="bn-BD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 ডি-৩০</a:t>
            </a:r>
            <a:endParaRPr lang="bn-BD" sz="44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সোনাপুর ডি,এস দাখিল মাদরাসা</a:t>
            </a:r>
          </a:p>
          <a:p>
            <a:r>
              <a:rPr lang="bn-BD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পাঁচবিবি, জয়পুরহাট।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4233" y="4146884"/>
            <a:ext cx="4462464" cy="24929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শ্রেণী- ষষ্ঠ</a:t>
            </a:r>
          </a:p>
          <a:p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বিষয়- সাধারণ বিঞান</a:t>
            </a:r>
          </a:p>
          <a:p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জীবের</a:t>
            </a:r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endParaRPr lang="bn-BD" sz="40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সময়-৪০ মিনিট</a:t>
            </a:r>
            <a:endParaRPr lang="bn-BD" sz="28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তারিখ-২৬/১০/২০১৩</a:t>
            </a:r>
            <a:endParaRPr lang="en-US" sz="2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38400" y="1524000"/>
            <a:ext cx="3429000" cy="266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433" y="1282320"/>
            <a:ext cx="3808652" cy="280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431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57912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ছবিতে কি দেখছি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894"/>
            <a:ext cx="72136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0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762000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জীবের</a:t>
            </a:r>
            <a:r>
              <a:rPr lang="bn-BD" sz="9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2133600"/>
            <a:ext cx="4724400" cy="35052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03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7586" y="233516"/>
            <a:ext cx="8187813" cy="5715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i="1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</a:p>
          <a:p>
            <a:endParaRPr lang="en-US" sz="3600" dirty="0" smtClean="0">
              <a:solidFill>
                <a:srgbClr val="00B050"/>
              </a:solidFill>
            </a:endParaRPr>
          </a:p>
          <a:p>
            <a:r>
              <a:rPr lang="bn-BD" sz="2800" dirty="0" smtClean="0">
                <a:solidFill>
                  <a:schemeClr val="tx1"/>
                </a:solidFill>
              </a:rPr>
              <a:t>এই পাঠ শেষে শিক্ষার্থীরা......</a:t>
            </a:r>
          </a:p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জীব ও জড় কী  তা বলতে পারবে।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 প্রকার জীব ও জড় এর নাম লিখতে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 ও জড়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চিহ্নিত করতে পারবে।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08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936" y="366667"/>
            <a:ext cx="4419600" cy="285382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9936" y="3873236"/>
            <a:ext cx="4404360" cy="294057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00195"/>
            <a:ext cx="3810000" cy="28538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76" y="3854186"/>
            <a:ext cx="3925824" cy="294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0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72200" y="152400"/>
            <a:ext cx="2514600" cy="23147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19400" y="141445"/>
            <a:ext cx="2895600" cy="232571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029200"/>
            <a:ext cx="2895600" cy="16764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52400"/>
            <a:ext cx="2362200" cy="22098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2667000"/>
            <a:ext cx="2514600" cy="193357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971800"/>
            <a:ext cx="463550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95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14400"/>
            <a:ext cx="7086600" cy="5943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</a:t>
            </a:r>
          </a:p>
          <a:p>
            <a:r>
              <a:rPr lang="bn-BD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জীব কী?</a:t>
            </a:r>
            <a:endParaRPr lang="bn-BD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কয়েকটি জীব এর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নাম বল?</a:t>
            </a:r>
            <a:endParaRPr lang="bn-BD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2100" y="1210270"/>
            <a:ext cx="51816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একক কাজ</a:t>
            </a:r>
            <a:endParaRPr lang="en-US" sz="5400" dirty="0"/>
          </a:p>
        </p:txBody>
      </p:sp>
      <p:sp>
        <p:nvSpPr>
          <p:cNvPr id="4" name="Right Arrow 3"/>
          <p:cNvSpPr/>
          <p:nvPr/>
        </p:nvSpPr>
        <p:spPr>
          <a:xfrm>
            <a:off x="1094874" y="3619500"/>
            <a:ext cx="914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104900" y="4255167"/>
            <a:ext cx="914400" cy="537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2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95" y="14045"/>
            <a:ext cx="8001000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57262" y="33635"/>
            <a:ext cx="685799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600" u="sng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dirty="0"/>
          </a:p>
        </p:txBody>
      </p:sp>
      <p:sp>
        <p:nvSpPr>
          <p:cNvPr id="4" name="Rectangle 3"/>
          <p:cNvSpPr/>
          <p:nvPr/>
        </p:nvSpPr>
        <p:spPr>
          <a:xfrm>
            <a:off x="438149" y="4940300"/>
            <a:ext cx="8458200" cy="1752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জীবের তিনটি বৈশিষ্ট্য লিখ।</a:t>
            </a:r>
            <a:endParaRPr lang="bn-BD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উপরের চিত্র থেকে জীব ও 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জড়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 তালিকা করে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খাতায় লিখ।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580184" y="5141710"/>
            <a:ext cx="762000" cy="328181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     </a:t>
            </a:r>
            <a:endParaRPr lang="en-US" dirty="0"/>
          </a:p>
        </p:txBody>
      </p:sp>
      <p:sp>
        <p:nvSpPr>
          <p:cNvPr id="6" name="Pentagon 5"/>
          <p:cNvSpPr/>
          <p:nvPr/>
        </p:nvSpPr>
        <p:spPr>
          <a:xfrm>
            <a:off x="581024" y="5721576"/>
            <a:ext cx="762000" cy="33020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7175" y="1462877"/>
            <a:ext cx="2457650" cy="178008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923974" y="2974133"/>
            <a:ext cx="1066800" cy="2116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endCxn id="8" idx="6"/>
          </p:cNvCxnSpPr>
          <p:nvPr/>
        </p:nvCxnSpPr>
        <p:spPr>
          <a:xfrm>
            <a:off x="3990774" y="2106048"/>
            <a:ext cx="0" cy="9739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8" idx="2"/>
          </p:cNvCxnSpPr>
          <p:nvPr/>
        </p:nvCxnSpPr>
        <p:spPr>
          <a:xfrm>
            <a:off x="2923974" y="2119025"/>
            <a:ext cx="0" cy="96095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 rot="18851844">
            <a:off x="2688641" y="1885937"/>
            <a:ext cx="1480720" cy="1447524"/>
          </a:xfrm>
          <a:prstGeom prst="arc">
            <a:avLst>
              <a:gd name="adj1" fmla="val 16200000"/>
              <a:gd name="adj2" fmla="val 342639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895600" y="2133600"/>
            <a:ext cx="1066800" cy="152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153" y="3242964"/>
            <a:ext cx="2847822" cy="150137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633" y="1268513"/>
            <a:ext cx="2817342" cy="191731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762153" y="3367216"/>
            <a:ext cx="1495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FF00"/>
                </a:solidFill>
              </a:rPr>
              <a:t>মাছ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95599" y="2436878"/>
            <a:ext cx="914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বালতি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029200" y="1568218"/>
            <a:ext cx="716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পাখি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285875" y="1775755"/>
            <a:ext cx="95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মোরগ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3161957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2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6" grpId="0" animBg="1"/>
      <p:bldP spid="23" grpId="0" animBg="1"/>
      <p:bldP spid="30" grpId="0"/>
      <p:bldP spid="31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57200"/>
            <a:ext cx="8534400" cy="61722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u="sng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800" u="sng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জীব ও জড়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কি? 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তিনটি  জড় বস্তুর নাম বল?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3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জীব </a:t>
            </a:r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ও জড়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তিনটি  বৈশিষ্ট্য বল।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1200" y="990600"/>
            <a:ext cx="5257800" cy="11079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</a:p>
        </p:txBody>
      </p:sp>
    </p:spTree>
    <p:extLst>
      <p:ext uri="{BB962C8B-B14F-4D97-AF65-F5344CB8AC3E}">
        <p14:creationId xmlns:p14="http://schemas.microsoft.com/office/powerpoint/2010/main" val="149163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685800"/>
            <a:ext cx="8978900" cy="5867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u="sng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7200" u="sng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endParaRPr lang="bn-BD" sz="7200" u="sng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গরু, বল, মাছ, ছাতা</a:t>
            </a:r>
            <a:r>
              <a:rPr lang="bn-BD" sz="4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খাতা, টেবিল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বই, পাখি, </a:t>
            </a:r>
            <a:r>
              <a:rPr lang="bn-BD" sz="4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কলম এসব থেকে জীব </a:t>
            </a:r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 জড়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 তালিকা তৈরী কর।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5350" y="1676400"/>
            <a:ext cx="4953000" cy="11079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বাড়ীর </a:t>
            </a:r>
            <a:r>
              <a:rPr lang="bn-BD" sz="6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/>
          </a:p>
        </p:txBody>
      </p:sp>
      <p:sp>
        <p:nvSpPr>
          <p:cNvPr id="4" name="5-Point Star 3"/>
          <p:cNvSpPr/>
          <p:nvPr/>
        </p:nvSpPr>
        <p:spPr>
          <a:xfrm>
            <a:off x="304800" y="4191000"/>
            <a:ext cx="3048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5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74638"/>
            <a:ext cx="8610600" cy="64309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85800" y="457200"/>
            <a:ext cx="80010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905000"/>
            <a:ext cx="8001000" cy="4953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22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1370</TotalTime>
  <Words>123</Words>
  <Application>Microsoft Office PowerPoint</Application>
  <PresentationFormat>On-screen Show (4:3)</PresentationFormat>
  <Paragraphs>43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NikoshBAN</vt:lpstr>
      <vt:lpstr>Trebuchet MS</vt:lpstr>
      <vt:lpstr>Vrinda</vt:lpstr>
      <vt:lpstr>Wingdings 3</vt:lpstr>
      <vt:lpstr>Facet</vt:lpstr>
      <vt:lpstr>শুভেচ্ছা</vt:lpstr>
      <vt:lpstr>শিক্ষক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</cp:lastModifiedBy>
  <cp:revision>450</cp:revision>
  <dcterms:created xsi:type="dcterms:W3CDTF">2012-12-03T04:01:33Z</dcterms:created>
  <dcterms:modified xsi:type="dcterms:W3CDTF">2013-10-30T06:28:11Z</dcterms:modified>
</cp:coreProperties>
</file>